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18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1461-35B2-4D13-A3C7-88B24344F150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3740-8F13-476A-8832-2BE8BC9C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79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1461-35B2-4D13-A3C7-88B24344F150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3740-8F13-476A-8832-2BE8BC9C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94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1461-35B2-4D13-A3C7-88B24344F150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3740-8F13-476A-8832-2BE8BC9C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63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1461-35B2-4D13-A3C7-88B24344F150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3740-8F13-476A-8832-2BE8BC9C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82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1461-35B2-4D13-A3C7-88B24344F150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3740-8F13-476A-8832-2BE8BC9C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4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1461-35B2-4D13-A3C7-88B24344F150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3740-8F13-476A-8832-2BE8BC9C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42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1461-35B2-4D13-A3C7-88B24344F150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3740-8F13-476A-8832-2BE8BC9C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6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1461-35B2-4D13-A3C7-88B24344F150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3740-8F13-476A-8832-2BE8BC9C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35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1461-35B2-4D13-A3C7-88B24344F150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3740-8F13-476A-8832-2BE8BC9C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8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1461-35B2-4D13-A3C7-88B24344F150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3740-8F13-476A-8832-2BE8BC9C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37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1461-35B2-4D13-A3C7-88B24344F150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3740-8F13-476A-8832-2BE8BC9C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18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A1461-35B2-4D13-A3C7-88B24344F150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93740-8F13-476A-8832-2BE8BC9C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6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1A8AE5-D598-41D8-8FEA-E1045965480F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1FDD31-7375-4D28-A46A-B6B55F8B212D}"/>
              </a:ext>
            </a:extLst>
          </p:cNvPr>
          <p:cNvSpPr txBox="1"/>
          <p:nvPr/>
        </p:nvSpPr>
        <p:spPr>
          <a:xfrm>
            <a:off x="6096000" y="320921"/>
            <a:ext cx="6096000" cy="2900843"/>
          </a:xfrm>
          <a:prstGeom prst="rect">
            <a:avLst/>
          </a:prstGeom>
          <a:noFill/>
        </p:spPr>
        <p:txBody>
          <a:bodyPr wrap="square" lIns="0" rIns="182880" rtlCol="0" anchor="ctr" anchorCtr="0">
            <a:normAutofit lnSpcReduction="10000"/>
          </a:bodyPr>
          <a:lstStyle/>
          <a:p>
            <a:pPr algn="ctr">
              <a:lnSpc>
                <a:spcPct val="80000"/>
              </a:lnSpc>
            </a:pPr>
            <a:r>
              <a:rPr lang="en-US" sz="11500" b="1" dirty="0">
                <a:solidFill>
                  <a:srgbClr val="0039A6"/>
                </a:solidFill>
                <a:latin typeface="Tw Cen MT Condensed" panose="020B0606020104020203" pitchFamily="34" charset="0"/>
              </a:rPr>
              <a:t>EVENT TITLE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51F3F4-2F35-4916-859E-EA1C0333213F}"/>
              </a:ext>
            </a:extLst>
          </p:cNvPr>
          <p:cNvSpPr txBox="1"/>
          <p:nvPr/>
        </p:nvSpPr>
        <p:spPr>
          <a:xfrm>
            <a:off x="7196005" y="2902982"/>
            <a:ext cx="4282724" cy="2147190"/>
          </a:xfrm>
          <a:prstGeom prst="rect">
            <a:avLst/>
          </a:prstGeom>
          <a:noFill/>
        </p:spPr>
        <p:txBody>
          <a:bodyPr wrap="square" lIns="0" rIns="182880" rtlCol="0" anchor="ctr" anchorCtr="0">
            <a:normAutofit fontScale="92500" lnSpcReduction="20000"/>
          </a:bodyPr>
          <a:lstStyle/>
          <a:p>
            <a:pPr algn="ctr"/>
            <a:r>
              <a:rPr lang="en-US" sz="5400" spc="300" dirty="0">
                <a:solidFill>
                  <a:srgbClr val="0039A6"/>
                </a:solidFill>
                <a:latin typeface="Tw Cen MT Condensed" panose="020B0606020104020203" pitchFamily="34" charset="0"/>
              </a:rPr>
              <a:t>LOCATION</a:t>
            </a:r>
          </a:p>
          <a:p>
            <a:pPr algn="ctr"/>
            <a:r>
              <a:rPr lang="en-US" sz="5400" spc="300" dirty="0">
                <a:solidFill>
                  <a:srgbClr val="0039A6"/>
                </a:solidFill>
                <a:latin typeface="Tw Cen MT Condensed" panose="020B0606020104020203" pitchFamily="34" charset="0"/>
              </a:rPr>
              <a:t>DATE</a:t>
            </a:r>
          </a:p>
          <a:p>
            <a:pPr algn="ctr"/>
            <a:r>
              <a:rPr lang="en-US" sz="5400" spc="300" dirty="0">
                <a:solidFill>
                  <a:srgbClr val="0039A6"/>
                </a:solidFill>
                <a:latin typeface="Tw Cen MT Condensed" panose="020B0606020104020203" pitchFamily="34" charset="0"/>
              </a:rPr>
              <a:t>TIME</a:t>
            </a:r>
            <a:endParaRPr lang="en-US" sz="16200" spc="300" dirty="0">
              <a:solidFill>
                <a:srgbClr val="0039A6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DB838F-E8F7-4EDF-A61B-E2372554EC08}"/>
              </a:ext>
            </a:extLst>
          </p:cNvPr>
          <p:cNvSpPr txBox="1"/>
          <p:nvPr/>
        </p:nvSpPr>
        <p:spPr>
          <a:xfrm>
            <a:off x="6096000" y="5259897"/>
            <a:ext cx="6096000" cy="1388378"/>
          </a:xfrm>
          <a:prstGeom prst="rect">
            <a:avLst/>
          </a:prstGeom>
          <a:noFill/>
        </p:spPr>
        <p:txBody>
          <a:bodyPr wrap="square" lIns="228600" tIns="228600" rIns="228600" bIns="228600" rtlCol="0" anchor="ctr" anchorCtr="0">
            <a:normAutofit fontScale="85000" lnSpcReduction="20000"/>
          </a:bodyPr>
          <a:lstStyle/>
          <a:p>
            <a:pPr algn="ctr"/>
            <a:r>
              <a:rPr lang="en-US" sz="4400" i="1" spc="300" dirty="0">
                <a:solidFill>
                  <a:srgbClr val="0039A6"/>
                </a:solidFill>
                <a:latin typeface="Tw Cen MT Condensed" panose="020B0606020104020203" pitchFamily="34" charset="0"/>
              </a:rPr>
              <a:t>One sentence description that is kept under 140 characters. </a:t>
            </a:r>
            <a:endParaRPr lang="en-US" sz="9600" i="1" spc="300" dirty="0">
              <a:solidFill>
                <a:srgbClr val="0039A6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777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Tw Cen MT Condensed</vt:lpstr>
      <vt:lpstr>Office Theme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Quan, Zophie Yu (zyq6qe)</dc:creator>
  <cp:lastModifiedBy>Amy Lynn Jorgensen</cp:lastModifiedBy>
  <cp:revision>2</cp:revision>
  <dcterms:created xsi:type="dcterms:W3CDTF">2017-01-23T21:38:29Z</dcterms:created>
  <dcterms:modified xsi:type="dcterms:W3CDTF">2019-01-22T16:17:13Z</dcterms:modified>
</cp:coreProperties>
</file>