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78816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41D2C"/>
    <a:srgbClr val="0039A6"/>
    <a:srgbClr val="66FFFF"/>
    <a:srgbClr val="33CCFF"/>
    <a:srgbClr val="C60C30"/>
    <a:srgbClr val="FFCDCD"/>
    <a:srgbClr val="3D2409"/>
    <a:srgbClr val="FFE5E5"/>
    <a:srgbClr val="CBF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1646133"/>
            <a:ext cx="134112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5282989"/>
            <a:ext cx="134112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0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7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96520" y="535517"/>
            <a:ext cx="385572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360" y="535517"/>
            <a:ext cx="1134364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5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047" y="2507617"/>
            <a:ext cx="1542288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047" y="6731213"/>
            <a:ext cx="1542288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360" y="2677584"/>
            <a:ext cx="759968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0" y="2677584"/>
            <a:ext cx="759968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2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89" y="535517"/>
            <a:ext cx="154228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690" y="2465706"/>
            <a:ext cx="7564754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690" y="3674110"/>
            <a:ext cx="7564754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52560" y="2465706"/>
            <a:ext cx="7602009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52560" y="3674110"/>
            <a:ext cx="760200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1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0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90" y="670560"/>
            <a:ext cx="576728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2009" y="1448224"/>
            <a:ext cx="905256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1690" y="3017520"/>
            <a:ext cx="576728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90" y="670560"/>
            <a:ext cx="576728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02009" y="1448224"/>
            <a:ext cx="905256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1690" y="3017520"/>
            <a:ext cx="576728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9360" y="535517"/>
            <a:ext cx="154228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60" y="2677584"/>
            <a:ext cx="154228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9360" y="9322647"/>
            <a:ext cx="4023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B908-5D67-4BD8-B3ED-378CB1AC941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3280" y="9322647"/>
            <a:ext cx="60350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28880" y="9322647"/>
            <a:ext cx="4023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9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EF6CE37-C7BF-4B1F-8AC2-4B0451C811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77522" cy="1005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874" y="6562164"/>
            <a:ext cx="9431762" cy="2770094"/>
          </a:xfrm>
          <a:prstGeom prst="rect">
            <a:avLst/>
          </a:prstGeom>
          <a:noFill/>
        </p:spPr>
        <p:txBody>
          <a:bodyPr wrap="square" lIns="0" rIns="182880" rtlCol="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3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w Cen MT Condensed" panose="020B0606020104020203" pitchFamily="34" charset="0"/>
              </a:rPr>
              <a:t>EVENT TITLE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92955" y="6562164"/>
            <a:ext cx="7137827" cy="3025590"/>
          </a:xfrm>
          <a:prstGeom prst="rect">
            <a:avLst/>
          </a:prstGeom>
          <a:noFill/>
        </p:spPr>
        <p:txBody>
          <a:bodyPr wrap="square" lIns="0" rIns="182880" rtlCol="0" anchor="ctr" anchorCtr="0">
            <a:normAutofit fontScale="77500" lnSpcReduction="20000"/>
          </a:bodyPr>
          <a:lstStyle/>
          <a:p>
            <a:r>
              <a:rPr lang="en-US" sz="9600" spc="3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w Cen MT Condensed" panose="020B0606020104020203" pitchFamily="34" charset="0"/>
              </a:rPr>
              <a:t>LOCATION</a:t>
            </a:r>
          </a:p>
          <a:p>
            <a:r>
              <a:rPr lang="en-US" sz="9600" spc="3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w Cen MT Condensed" panose="020B0606020104020203" pitchFamily="34" charset="0"/>
              </a:rPr>
              <a:t>DATE</a:t>
            </a:r>
          </a:p>
          <a:p>
            <a:r>
              <a:rPr lang="en-US" sz="9600" spc="3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w Cen MT Condensed" panose="020B0606020104020203" pitchFamily="34" charset="0"/>
              </a:rPr>
              <a:t>TIME</a:t>
            </a:r>
            <a:endParaRPr lang="en-US" sz="22100" spc="3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Tw Cen MT Condensed" panose="020B0606020104020203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D53715-6A3A-49B8-8CCC-F22B825DB346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3639" y="176021"/>
            <a:ext cx="2857143" cy="125714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71739BD-6DCF-4D61-9DD2-52E31BFEDDFE}"/>
              </a:ext>
            </a:extLst>
          </p:cNvPr>
          <p:cNvCxnSpPr/>
          <p:nvPr/>
        </p:nvCxnSpPr>
        <p:spPr>
          <a:xfrm>
            <a:off x="9937376" y="6562164"/>
            <a:ext cx="0" cy="3025589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21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9A6"/>
      </a:accent1>
      <a:accent2>
        <a:srgbClr val="E0E0E0"/>
      </a:accent2>
      <a:accent3>
        <a:srgbClr val="00B0F0"/>
      </a:accent3>
      <a:accent4>
        <a:srgbClr val="002060"/>
      </a:accent4>
      <a:accent5>
        <a:srgbClr val="666666"/>
      </a:accent5>
      <a:accent6>
        <a:srgbClr val="C60C3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 Condensed</vt:lpstr>
      <vt:lpstr>Office Theme</vt:lpstr>
      <vt:lpstr>PowerPoint Presentation</vt:lpstr>
    </vt:vector>
  </TitlesOfParts>
  <Company>UVA Career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Jorgensen, Amy (aj2jb)</dc:creator>
  <cp:lastModifiedBy>Amy Lynn Jorgensen</cp:lastModifiedBy>
  <cp:revision>25</cp:revision>
  <dcterms:created xsi:type="dcterms:W3CDTF">2017-09-29T16:36:55Z</dcterms:created>
  <dcterms:modified xsi:type="dcterms:W3CDTF">2019-01-22T15:54:42Z</dcterms:modified>
</cp:coreProperties>
</file>