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178816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33CCFF"/>
    <a:srgbClr val="C60C30"/>
    <a:srgbClr val="FFCDCD"/>
    <a:srgbClr val="3D2409"/>
    <a:srgbClr val="FFE5E5"/>
    <a:srgbClr val="CBFFFA"/>
    <a:srgbClr val="411C05"/>
    <a:srgbClr val="FF9F9F"/>
    <a:srgbClr val="F79C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3" d="100"/>
          <a:sy n="33" d="100"/>
        </p:scale>
        <p:origin x="2958" y="15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5200" y="1646133"/>
            <a:ext cx="1341120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5200" y="5282989"/>
            <a:ext cx="134112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B908-5D67-4BD8-B3ED-378CB1AC941D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2FAB-191F-49FA-8D31-06E98106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0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B908-5D67-4BD8-B3ED-378CB1AC941D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2FAB-191F-49FA-8D31-06E98106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7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96520" y="535517"/>
            <a:ext cx="3855720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9360" y="535517"/>
            <a:ext cx="11343640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B908-5D67-4BD8-B3ED-378CB1AC941D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2FAB-191F-49FA-8D31-06E98106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58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B908-5D67-4BD8-B3ED-378CB1AC941D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2FAB-191F-49FA-8D31-06E98106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5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0047" y="2507617"/>
            <a:ext cx="1542288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047" y="6731213"/>
            <a:ext cx="1542288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B908-5D67-4BD8-B3ED-378CB1AC941D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2FAB-191F-49FA-8D31-06E98106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0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9360" y="2677584"/>
            <a:ext cx="759968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52560" y="2677584"/>
            <a:ext cx="759968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B908-5D67-4BD8-B3ED-378CB1AC941D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2FAB-191F-49FA-8D31-06E98106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2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89" y="535517"/>
            <a:ext cx="1542288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1690" y="2465706"/>
            <a:ext cx="7564754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1690" y="3674110"/>
            <a:ext cx="7564754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052560" y="2465706"/>
            <a:ext cx="7602009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052560" y="3674110"/>
            <a:ext cx="760200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B908-5D67-4BD8-B3ED-378CB1AC941D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2FAB-191F-49FA-8D31-06E98106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1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B908-5D67-4BD8-B3ED-378CB1AC941D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2FAB-191F-49FA-8D31-06E98106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0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B908-5D67-4BD8-B3ED-378CB1AC941D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2FAB-191F-49FA-8D31-06E98106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4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90" y="670560"/>
            <a:ext cx="5767281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2009" y="1448224"/>
            <a:ext cx="9052560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1690" y="3017520"/>
            <a:ext cx="5767281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B908-5D67-4BD8-B3ED-378CB1AC941D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2FAB-191F-49FA-8D31-06E98106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7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90" y="670560"/>
            <a:ext cx="5767281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02009" y="1448224"/>
            <a:ext cx="9052560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1690" y="3017520"/>
            <a:ext cx="5767281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B908-5D67-4BD8-B3ED-378CB1AC941D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2FAB-191F-49FA-8D31-06E98106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9360" y="535517"/>
            <a:ext cx="1542288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360" y="2677584"/>
            <a:ext cx="1542288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29360" y="9322647"/>
            <a:ext cx="4023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4B908-5D67-4BD8-B3ED-378CB1AC941D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23280" y="9322647"/>
            <a:ext cx="60350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28880" y="9322647"/>
            <a:ext cx="4023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12FAB-191F-49FA-8D31-06E98106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9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82731" y="648929"/>
            <a:ext cx="9867924" cy="4380271"/>
          </a:xfrm>
          <a:prstGeom prst="rect">
            <a:avLst/>
          </a:prstGeom>
          <a:noFill/>
        </p:spPr>
        <p:txBody>
          <a:bodyPr wrap="square" lIns="0" rIns="182880" rtlCol="0" anchor="ctr" anchorCtr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13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EVENT TITLE GOES HERE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 flipV="1">
            <a:off x="7669159" y="5029219"/>
            <a:ext cx="9681496" cy="1"/>
          </a:xfrm>
          <a:prstGeom prst="line">
            <a:avLst/>
          </a:prstGeom>
          <a:ln w="63500">
            <a:solidFill>
              <a:srgbClr val="C60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82733" y="4975046"/>
            <a:ext cx="9867922" cy="152438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Century Gothic" panose="020B0502020202020204" pitchFamily="34" charset="0"/>
              </a:rPr>
              <a:t>LOCATION</a:t>
            </a:r>
            <a:endParaRPr lang="en-US" sz="6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82732" y="6535601"/>
            <a:ext cx="9867923" cy="2746671"/>
          </a:xfrm>
          <a:prstGeom prst="rect">
            <a:avLst/>
          </a:prstGeom>
          <a:noFill/>
        </p:spPr>
        <p:txBody>
          <a:bodyPr wrap="square" lIns="0" rIns="182880" rtlCol="0">
            <a:normAutofit/>
          </a:bodyPr>
          <a:lstStyle/>
          <a:p>
            <a:pPr algn="ctr"/>
            <a:r>
              <a:rPr lang="en-US" sz="8000" spc="300" dirty="0">
                <a:solidFill>
                  <a:schemeClr val="bg1"/>
                </a:solidFill>
                <a:latin typeface="Century Gothic" panose="020B0502020202020204" pitchFamily="34" charset="0"/>
              </a:rPr>
              <a:t>DATE</a:t>
            </a:r>
          </a:p>
          <a:p>
            <a:pPr algn="ctr"/>
            <a:r>
              <a:rPr lang="en-US" sz="8000" b="1" spc="300" dirty="0">
                <a:solidFill>
                  <a:schemeClr val="bg1"/>
                </a:solidFill>
                <a:latin typeface="Century Gothic" panose="020B0502020202020204" pitchFamily="34" charset="0"/>
              </a:rPr>
              <a:t>TIME</a:t>
            </a:r>
            <a:endParaRPr lang="en-US" sz="13800" b="1" spc="3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28095F9-9D9A-4372-A9FB-5D71BD33095A}"/>
              </a:ext>
            </a:extLst>
          </p:cNvPr>
          <p:cNvCxnSpPr>
            <a:cxnSpLocks/>
          </p:cNvCxnSpPr>
          <p:nvPr/>
        </p:nvCxnSpPr>
        <p:spPr>
          <a:xfrm flipV="1">
            <a:off x="7669159" y="6499431"/>
            <a:ext cx="9681496" cy="1"/>
          </a:xfrm>
          <a:prstGeom prst="line">
            <a:avLst/>
          </a:prstGeom>
          <a:ln w="63500">
            <a:solidFill>
              <a:srgbClr val="C60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54635756-FE1F-4628-8AA7-D2881C6DFB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056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211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S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39A6"/>
      </a:accent1>
      <a:accent2>
        <a:srgbClr val="E0E0E0"/>
      </a:accent2>
      <a:accent3>
        <a:srgbClr val="00B0F0"/>
      </a:accent3>
      <a:accent4>
        <a:srgbClr val="002060"/>
      </a:accent4>
      <a:accent5>
        <a:srgbClr val="666666"/>
      </a:accent5>
      <a:accent6>
        <a:srgbClr val="C60C3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7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UVA Career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Jorgensen, Amy (aj2jb)</dc:creator>
  <cp:lastModifiedBy>Amy Lynn Jorgensen</cp:lastModifiedBy>
  <cp:revision>28</cp:revision>
  <dcterms:created xsi:type="dcterms:W3CDTF">2017-09-29T16:36:55Z</dcterms:created>
  <dcterms:modified xsi:type="dcterms:W3CDTF">2019-01-25T22:00:19Z</dcterms:modified>
</cp:coreProperties>
</file>