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178816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33CCFF"/>
    <a:srgbClr val="C60C30"/>
    <a:srgbClr val="FFCDCD"/>
    <a:srgbClr val="3D2409"/>
    <a:srgbClr val="FFE5E5"/>
    <a:srgbClr val="CBFFFA"/>
    <a:srgbClr val="411C05"/>
    <a:srgbClr val="FF9F9F"/>
    <a:srgbClr val="F79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3" d="100"/>
          <a:sy n="33" d="100"/>
        </p:scale>
        <p:origin x="2958" y="15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5200" y="1646133"/>
            <a:ext cx="13411200" cy="3501813"/>
          </a:xfrm>
        </p:spPr>
        <p:txBody>
          <a:bodyPr anchor="b"/>
          <a:lstStyle>
            <a:lvl1pPr algn="ctr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5200" y="5282989"/>
            <a:ext cx="13411200" cy="2428451"/>
          </a:xfrm>
        </p:spPr>
        <p:txBody>
          <a:bodyPr/>
          <a:lstStyle>
            <a:lvl1pPr marL="0" indent="0" algn="ctr">
              <a:buNone/>
              <a:defRPr sz="3520"/>
            </a:lvl1pPr>
            <a:lvl2pPr marL="670575" indent="0" algn="ctr">
              <a:buNone/>
              <a:defRPr sz="2933"/>
            </a:lvl2pPr>
            <a:lvl3pPr marL="1341150" indent="0" algn="ctr">
              <a:buNone/>
              <a:defRPr sz="2640"/>
            </a:lvl3pPr>
            <a:lvl4pPr marL="2011726" indent="0" algn="ctr">
              <a:buNone/>
              <a:defRPr sz="2347"/>
            </a:lvl4pPr>
            <a:lvl5pPr marL="2682301" indent="0" algn="ctr">
              <a:buNone/>
              <a:defRPr sz="2347"/>
            </a:lvl5pPr>
            <a:lvl6pPr marL="3352876" indent="0" algn="ctr">
              <a:buNone/>
              <a:defRPr sz="2347"/>
            </a:lvl6pPr>
            <a:lvl7pPr marL="4023451" indent="0" algn="ctr">
              <a:buNone/>
              <a:defRPr sz="2347"/>
            </a:lvl7pPr>
            <a:lvl8pPr marL="4694027" indent="0" algn="ctr">
              <a:buNone/>
              <a:defRPr sz="2347"/>
            </a:lvl8pPr>
            <a:lvl9pPr marL="5364602" indent="0" algn="ctr">
              <a:buNone/>
              <a:defRPr sz="234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B908-5D67-4BD8-B3ED-378CB1AC941D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2FAB-191F-49FA-8D31-06E98106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06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B908-5D67-4BD8-B3ED-378CB1AC941D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2FAB-191F-49FA-8D31-06E98106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7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796520" y="535517"/>
            <a:ext cx="3855720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29360" y="535517"/>
            <a:ext cx="11343640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B908-5D67-4BD8-B3ED-378CB1AC941D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2FAB-191F-49FA-8D31-06E98106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58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B908-5D67-4BD8-B3ED-378CB1AC941D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2FAB-191F-49FA-8D31-06E98106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5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0047" y="2507617"/>
            <a:ext cx="15422880" cy="4184014"/>
          </a:xfrm>
        </p:spPr>
        <p:txBody>
          <a:bodyPr anchor="b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0047" y="6731213"/>
            <a:ext cx="15422880" cy="2200274"/>
          </a:xfrm>
        </p:spPr>
        <p:txBody>
          <a:bodyPr/>
          <a:lstStyle>
            <a:lvl1pPr marL="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1pPr>
            <a:lvl2pPr marL="670575" indent="0">
              <a:buNone/>
              <a:defRPr sz="2933">
                <a:solidFill>
                  <a:schemeClr val="tx1">
                    <a:tint val="75000"/>
                  </a:schemeClr>
                </a:solidFill>
              </a:defRPr>
            </a:lvl2pPr>
            <a:lvl3pPr marL="1341150" indent="0">
              <a:buNone/>
              <a:defRPr sz="2640">
                <a:solidFill>
                  <a:schemeClr val="tx1">
                    <a:tint val="75000"/>
                  </a:schemeClr>
                </a:solidFill>
              </a:defRPr>
            </a:lvl3pPr>
            <a:lvl4pPr marL="201172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4pPr>
            <a:lvl5pPr marL="268230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5pPr>
            <a:lvl6pPr marL="3352876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6pPr>
            <a:lvl7pPr marL="4023451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7pPr>
            <a:lvl8pPr marL="4694027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8pPr>
            <a:lvl9pPr marL="5364602" indent="0">
              <a:buNone/>
              <a:defRPr sz="23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B908-5D67-4BD8-B3ED-378CB1AC941D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2FAB-191F-49FA-8D31-06E98106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0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29360" y="2677584"/>
            <a:ext cx="759968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52560" y="2677584"/>
            <a:ext cx="759968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B908-5D67-4BD8-B3ED-378CB1AC941D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2FAB-191F-49FA-8D31-06E98106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2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689" y="535517"/>
            <a:ext cx="1542288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1690" y="2465706"/>
            <a:ext cx="7564754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1690" y="3674110"/>
            <a:ext cx="7564754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052560" y="2465706"/>
            <a:ext cx="7602009" cy="1208404"/>
          </a:xfrm>
        </p:spPr>
        <p:txBody>
          <a:bodyPr anchor="b"/>
          <a:lstStyle>
            <a:lvl1pPr marL="0" indent="0">
              <a:buNone/>
              <a:defRPr sz="3520" b="1"/>
            </a:lvl1pPr>
            <a:lvl2pPr marL="670575" indent="0">
              <a:buNone/>
              <a:defRPr sz="2933" b="1"/>
            </a:lvl2pPr>
            <a:lvl3pPr marL="1341150" indent="0">
              <a:buNone/>
              <a:defRPr sz="2640" b="1"/>
            </a:lvl3pPr>
            <a:lvl4pPr marL="2011726" indent="0">
              <a:buNone/>
              <a:defRPr sz="2347" b="1"/>
            </a:lvl4pPr>
            <a:lvl5pPr marL="2682301" indent="0">
              <a:buNone/>
              <a:defRPr sz="2347" b="1"/>
            </a:lvl5pPr>
            <a:lvl6pPr marL="3352876" indent="0">
              <a:buNone/>
              <a:defRPr sz="2347" b="1"/>
            </a:lvl6pPr>
            <a:lvl7pPr marL="4023451" indent="0">
              <a:buNone/>
              <a:defRPr sz="2347" b="1"/>
            </a:lvl7pPr>
            <a:lvl8pPr marL="4694027" indent="0">
              <a:buNone/>
              <a:defRPr sz="2347" b="1"/>
            </a:lvl8pPr>
            <a:lvl9pPr marL="5364602" indent="0">
              <a:buNone/>
              <a:defRPr sz="2347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052560" y="3674110"/>
            <a:ext cx="760200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B908-5D67-4BD8-B3ED-378CB1AC941D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2FAB-191F-49FA-8D31-06E98106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1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B908-5D67-4BD8-B3ED-378CB1AC941D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2FAB-191F-49FA-8D31-06E98106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00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B908-5D67-4BD8-B3ED-378CB1AC941D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2FAB-191F-49FA-8D31-06E98106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144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690" y="670560"/>
            <a:ext cx="576728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2009" y="1448224"/>
            <a:ext cx="9052560" cy="7147983"/>
          </a:xfrm>
        </p:spPr>
        <p:txBody>
          <a:bodyPr/>
          <a:lstStyle>
            <a:lvl1pPr>
              <a:defRPr sz="4693"/>
            </a:lvl1pPr>
            <a:lvl2pPr>
              <a:defRPr sz="4107"/>
            </a:lvl2pPr>
            <a:lvl3pPr>
              <a:defRPr sz="3520"/>
            </a:lvl3pPr>
            <a:lvl4pPr>
              <a:defRPr sz="2933"/>
            </a:lvl4pPr>
            <a:lvl5pPr>
              <a:defRPr sz="2933"/>
            </a:lvl5pPr>
            <a:lvl6pPr>
              <a:defRPr sz="2933"/>
            </a:lvl6pPr>
            <a:lvl7pPr>
              <a:defRPr sz="2933"/>
            </a:lvl7pPr>
            <a:lvl8pPr>
              <a:defRPr sz="2933"/>
            </a:lvl8pPr>
            <a:lvl9pPr>
              <a:defRPr sz="29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1690" y="3017520"/>
            <a:ext cx="576728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B908-5D67-4BD8-B3ED-378CB1AC941D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2FAB-191F-49FA-8D31-06E98106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77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690" y="670560"/>
            <a:ext cx="5767281" cy="2346960"/>
          </a:xfrm>
        </p:spPr>
        <p:txBody>
          <a:bodyPr anchor="b"/>
          <a:lstStyle>
            <a:lvl1pPr>
              <a:defRPr sz="469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02009" y="1448224"/>
            <a:ext cx="9052560" cy="7147983"/>
          </a:xfrm>
        </p:spPr>
        <p:txBody>
          <a:bodyPr anchor="t"/>
          <a:lstStyle>
            <a:lvl1pPr marL="0" indent="0">
              <a:buNone/>
              <a:defRPr sz="4693"/>
            </a:lvl1pPr>
            <a:lvl2pPr marL="670575" indent="0">
              <a:buNone/>
              <a:defRPr sz="4107"/>
            </a:lvl2pPr>
            <a:lvl3pPr marL="1341150" indent="0">
              <a:buNone/>
              <a:defRPr sz="3520"/>
            </a:lvl3pPr>
            <a:lvl4pPr marL="2011726" indent="0">
              <a:buNone/>
              <a:defRPr sz="2933"/>
            </a:lvl4pPr>
            <a:lvl5pPr marL="2682301" indent="0">
              <a:buNone/>
              <a:defRPr sz="2933"/>
            </a:lvl5pPr>
            <a:lvl6pPr marL="3352876" indent="0">
              <a:buNone/>
              <a:defRPr sz="2933"/>
            </a:lvl6pPr>
            <a:lvl7pPr marL="4023451" indent="0">
              <a:buNone/>
              <a:defRPr sz="2933"/>
            </a:lvl7pPr>
            <a:lvl8pPr marL="4694027" indent="0">
              <a:buNone/>
              <a:defRPr sz="2933"/>
            </a:lvl8pPr>
            <a:lvl9pPr marL="5364602" indent="0">
              <a:buNone/>
              <a:defRPr sz="29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1690" y="3017520"/>
            <a:ext cx="5767281" cy="5590329"/>
          </a:xfrm>
        </p:spPr>
        <p:txBody>
          <a:bodyPr/>
          <a:lstStyle>
            <a:lvl1pPr marL="0" indent="0">
              <a:buNone/>
              <a:defRPr sz="2347"/>
            </a:lvl1pPr>
            <a:lvl2pPr marL="670575" indent="0">
              <a:buNone/>
              <a:defRPr sz="2053"/>
            </a:lvl2pPr>
            <a:lvl3pPr marL="1341150" indent="0">
              <a:buNone/>
              <a:defRPr sz="1760"/>
            </a:lvl3pPr>
            <a:lvl4pPr marL="2011726" indent="0">
              <a:buNone/>
              <a:defRPr sz="1467"/>
            </a:lvl4pPr>
            <a:lvl5pPr marL="2682301" indent="0">
              <a:buNone/>
              <a:defRPr sz="1467"/>
            </a:lvl5pPr>
            <a:lvl6pPr marL="3352876" indent="0">
              <a:buNone/>
              <a:defRPr sz="1467"/>
            </a:lvl6pPr>
            <a:lvl7pPr marL="4023451" indent="0">
              <a:buNone/>
              <a:defRPr sz="1467"/>
            </a:lvl7pPr>
            <a:lvl8pPr marL="4694027" indent="0">
              <a:buNone/>
              <a:defRPr sz="1467"/>
            </a:lvl8pPr>
            <a:lvl9pPr marL="5364602" indent="0">
              <a:buNone/>
              <a:defRPr sz="146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4B908-5D67-4BD8-B3ED-378CB1AC941D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2FAB-191F-49FA-8D31-06E98106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9360" y="535517"/>
            <a:ext cx="1542288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360" y="2677584"/>
            <a:ext cx="1542288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29360" y="9322647"/>
            <a:ext cx="40233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4B908-5D67-4BD8-B3ED-378CB1AC941D}" type="datetimeFigureOut">
              <a:rPr lang="en-US" smtClean="0"/>
              <a:t>1/25/2019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23280" y="9322647"/>
            <a:ext cx="603504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628880" y="9322647"/>
            <a:ext cx="40233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12FAB-191F-49FA-8D31-06E981066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29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41150" rtl="0" eaLnBrk="1" latinLnBrk="0" hangingPunct="1">
        <a:lnSpc>
          <a:spcPct val="90000"/>
        </a:lnSpc>
        <a:spcBef>
          <a:spcPct val="0"/>
        </a:spcBef>
        <a:buNone/>
        <a:defRPr sz="64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5288" indent="-335288" algn="l" defTabSz="1341150" rtl="0" eaLnBrk="1" latinLnBrk="0" hangingPunct="1">
        <a:lnSpc>
          <a:spcPct val="90000"/>
        </a:lnSpc>
        <a:spcBef>
          <a:spcPts val="1467"/>
        </a:spcBef>
        <a:buFont typeface="Arial" panose="020B0604020202020204" pitchFamily="34" charset="0"/>
        <a:buChar char="•"/>
        <a:defRPr sz="4107" kern="1200">
          <a:solidFill>
            <a:schemeClr val="tx1"/>
          </a:solidFill>
          <a:latin typeface="+mn-lt"/>
          <a:ea typeface="+mn-ea"/>
          <a:cs typeface="+mn-cs"/>
        </a:defRPr>
      </a:lvl1pPr>
      <a:lvl2pPr marL="100586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2pPr>
      <a:lvl3pPr marL="1676438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933" kern="1200">
          <a:solidFill>
            <a:schemeClr val="tx1"/>
          </a:solidFill>
          <a:latin typeface="+mn-lt"/>
          <a:ea typeface="+mn-ea"/>
          <a:cs typeface="+mn-cs"/>
        </a:defRPr>
      </a:lvl3pPr>
      <a:lvl4pPr marL="2347013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301758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68816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358739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5029314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699890" indent="-335288" algn="l" defTabSz="134115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1pPr>
      <a:lvl2pPr marL="670575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341150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3pPr>
      <a:lvl4pPr marL="201172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4pPr>
      <a:lvl5pPr marL="268230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5pPr>
      <a:lvl6pPr marL="3352876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6pPr>
      <a:lvl7pPr marL="4023451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7pPr>
      <a:lvl8pPr marL="4694027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8pPr>
      <a:lvl9pPr marL="5364602" algn="l" defTabSz="1341150" rtl="0" eaLnBrk="1" latinLnBrk="0" hangingPunct="1">
        <a:defRPr sz="2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68464" y="1386348"/>
            <a:ext cx="8206658" cy="3642852"/>
          </a:xfrm>
          <a:prstGeom prst="rect">
            <a:avLst/>
          </a:prstGeom>
          <a:noFill/>
        </p:spPr>
        <p:txBody>
          <a:bodyPr wrap="square" lIns="0" rIns="182880" rtlCol="0" anchor="ctr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11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EVENT TITLE GOES HERE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9468464" y="5029219"/>
            <a:ext cx="8206658" cy="0"/>
          </a:xfrm>
          <a:prstGeom prst="line">
            <a:avLst/>
          </a:prstGeom>
          <a:ln w="63500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468464" y="5231676"/>
            <a:ext cx="8206658" cy="126775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rm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Century Gothic" panose="020B0502020202020204" pitchFamily="34" charset="0"/>
              </a:rPr>
              <a:t>LOCATION</a:t>
            </a:r>
            <a:endParaRPr lang="en-US" sz="6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68464" y="6998003"/>
            <a:ext cx="8206658" cy="2284269"/>
          </a:xfrm>
          <a:prstGeom prst="rect">
            <a:avLst/>
          </a:prstGeom>
          <a:noFill/>
        </p:spPr>
        <p:txBody>
          <a:bodyPr wrap="square" lIns="0" rIns="182880" rtlCol="0">
            <a:normAutofit lnSpcReduction="10000"/>
          </a:bodyPr>
          <a:lstStyle/>
          <a:p>
            <a:pPr algn="ctr"/>
            <a:r>
              <a:rPr lang="en-US" sz="7200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DATE</a:t>
            </a:r>
          </a:p>
          <a:p>
            <a:pPr algn="ctr"/>
            <a:r>
              <a:rPr lang="en-US" sz="7200" b="1" spc="300" dirty="0">
                <a:solidFill>
                  <a:schemeClr val="bg1"/>
                </a:solidFill>
                <a:latin typeface="Century Gothic" panose="020B0502020202020204" pitchFamily="34" charset="0"/>
              </a:rPr>
              <a:t>TIME</a:t>
            </a:r>
            <a:endParaRPr lang="en-US" sz="11500" b="1" spc="3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28095F9-9D9A-4372-A9FB-5D71BD33095A}"/>
              </a:ext>
            </a:extLst>
          </p:cNvPr>
          <p:cNvCxnSpPr>
            <a:cxnSpLocks/>
          </p:cNvCxnSpPr>
          <p:nvPr/>
        </p:nvCxnSpPr>
        <p:spPr>
          <a:xfrm>
            <a:off x="9468464" y="6499431"/>
            <a:ext cx="8206658" cy="0"/>
          </a:xfrm>
          <a:prstGeom prst="line">
            <a:avLst/>
          </a:prstGeom>
          <a:ln w="63500">
            <a:solidFill>
              <a:srgbClr val="C60C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4635756-FE1F-4628-8AA7-D2881C6DFB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1" r="19441"/>
          <a:stretch/>
        </p:blipFill>
        <p:spPr>
          <a:xfrm>
            <a:off x="0" y="-19"/>
            <a:ext cx="9219042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11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S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9A6"/>
      </a:accent1>
      <a:accent2>
        <a:srgbClr val="E0E0E0"/>
      </a:accent2>
      <a:accent3>
        <a:srgbClr val="00B0F0"/>
      </a:accent3>
      <a:accent4>
        <a:srgbClr val="002060"/>
      </a:accent4>
      <a:accent5>
        <a:srgbClr val="666666"/>
      </a:accent5>
      <a:accent6>
        <a:srgbClr val="C60C3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109</TotalTime>
  <Words>7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Company>UVA Career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Jorgensen, Amy (aj2jb)</dc:creator>
  <cp:lastModifiedBy>Amy Lynn Jorgensen</cp:lastModifiedBy>
  <cp:revision>26</cp:revision>
  <dcterms:created xsi:type="dcterms:W3CDTF">2017-09-29T16:36:55Z</dcterms:created>
  <dcterms:modified xsi:type="dcterms:W3CDTF">2019-01-25T21:56:42Z</dcterms:modified>
</cp:coreProperties>
</file>