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73"/>
  </p:normalViewPr>
  <p:slideViewPr>
    <p:cSldViewPr snapToGrid="0" snapToObjects="1" showGuides="1">
      <p:cViewPr varScale="1">
        <p:scale>
          <a:sx n="98" d="100"/>
          <a:sy n="98" d="100"/>
        </p:scale>
        <p:origin x="114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20C6-2926-3544-B076-794D73230DD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1BF-1D6C-2B41-BD52-42B1408B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20C6-2926-3544-B076-794D73230DD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1BF-1D6C-2B41-BD52-42B1408B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20C6-2926-3544-B076-794D73230DD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1BF-1D6C-2B41-BD52-42B1408B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7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20C6-2926-3544-B076-794D73230DD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1BF-1D6C-2B41-BD52-42B1408B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9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20C6-2926-3544-B076-794D73230DD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1BF-1D6C-2B41-BD52-42B1408B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8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20C6-2926-3544-B076-794D73230DD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1BF-1D6C-2B41-BD52-42B1408B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1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20C6-2926-3544-B076-794D73230DD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1BF-1D6C-2B41-BD52-42B1408B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20C6-2926-3544-B076-794D73230DD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1BF-1D6C-2B41-BD52-42B1408B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20C6-2926-3544-B076-794D73230DD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1BF-1D6C-2B41-BD52-42B1408B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2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20C6-2926-3544-B076-794D73230DD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1BF-1D6C-2B41-BD52-42B1408B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4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20C6-2926-3544-B076-794D73230DD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1BF-1D6C-2B41-BD52-42B1408B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5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20C6-2926-3544-B076-794D73230DD2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51BF-1D6C-2B41-BD52-42B1408B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5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8785" y="1682885"/>
            <a:ext cx="6214430" cy="2302533"/>
          </a:xfrm>
        </p:spPr>
        <p:txBody>
          <a:bodyPr anchor="ctr" anchorCtr="0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8800" dirty="0">
                <a:solidFill>
                  <a:schemeClr val="accent1">
                    <a:lumMod val="50000"/>
                  </a:schemeClr>
                </a:solidFill>
                <a:latin typeface="Franklin Gothic Demi Cond" panose="020B0706030402020204" pitchFamily="34" charset="0"/>
                <a:ea typeface="Franklin Gothic Medium" charset="0"/>
                <a:cs typeface="Franklin Gothic Medium" charset="0"/>
              </a:rPr>
              <a:t>EVENT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6860" y="5183141"/>
            <a:ext cx="5955026" cy="76676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Arial Narrow" panose="020B0606020202030204" pitchFamily="34" charset="0"/>
              </a:rPr>
              <a:t>One sentence description here - kept under 140 characters.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2988785" y="3902540"/>
            <a:ext cx="62144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Franklin Gothic Medium Cond" panose="020B0606030402020204" pitchFamily="34" charset="0"/>
                <a:ea typeface="Franklin Gothic Book" charset="0"/>
                <a:cs typeface="Franklin Gothic Book" charset="0"/>
              </a:rPr>
              <a:t>Date | Time | Location</a:t>
            </a:r>
          </a:p>
        </p:txBody>
      </p:sp>
    </p:spTree>
    <p:extLst>
      <p:ext uri="{BB962C8B-B14F-4D97-AF65-F5344CB8AC3E}">
        <p14:creationId xmlns:p14="http://schemas.microsoft.com/office/powerpoint/2010/main" val="954445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Franklin Gothic Demi Cond</vt:lpstr>
      <vt:lpstr>Franklin Gothic Medium Cond</vt:lpstr>
      <vt:lpstr>Office Theme</vt:lpstr>
      <vt:lpstr>EVENT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OUTSIDE  EDUCATION</dc:title>
  <dc:creator>Emily Leventhal</dc:creator>
  <cp:lastModifiedBy>Amy Lynn Jorgensen</cp:lastModifiedBy>
  <cp:revision>2</cp:revision>
  <dcterms:created xsi:type="dcterms:W3CDTF">2017-05-22T19:27:57Z</dcterms:created>
  <dcterms:modified xsi:type="dcterms:W3CDTF">2019-01-22T17:10:22Z</dcterms:modified>
</cp:coreProperties>
</file>