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17881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CCFF"/>
    <a:srgbClr val="C60C30"/>
    <a:srgbClr val="FFCDCD"/>
    <a:srgbClr val="3D2409"/>
    <a:srgbClr val="FFE5E5"/>
    <a:srgbClr val="CBFFFA"/>
    <a:srgbClr val="411C05"/>
    <a:srgbClr val="FF9F9F"/>
    <a:srgbClr val="F79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1646133"/>
            <a:ext cx="134112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5282989"/>
            <a:ext cx="134112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0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7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96520" y="535517"/>
            <a:ext cx="385572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9360" y="535517"/>
            <a:ext cx="11343640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047" y="2507617"/>
            <a:ext cx="1542288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047" y="6731213"/>
            <a:ext cx="1542288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9360" y="2677584"/>
            <a:ext cx="759968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0" y="2677584"/>
            <a:ext cx="759968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89" y="535517"/>
            <a:ext cx="1542288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690" y="2465706"/>
            <a:ext cx="7564754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1690" y="3674110"/>
            <a:ext cx="7564754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52560" y="2465706"/>
            <a:ext cx="760200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52560" y="3674110"/>
            <a:ext cx="760200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4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90" y="670560"/>
            <a:ext cx="576728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2009" y="1448224"/>
            <a:ext cx="9052560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690" y="3017520"/>
            <a:ext cx="576728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90" y="670560"/>
            <a:ext cx="576728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02009" y="1448224"/>
            <a:ext cx="9052560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690" y="3017520"/>
            <a:ext cx="576728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9360" y="535517"/>
            <a:ext cx="1542288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360" y="2677584"/>
            <a:ext cx="1542288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9360" y="9322647"/>
            <a:ext cx="40233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B908-5D67-4BD8-B3ED-378CB1AC941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3280" y="9322647"/>
            <a:ext cx="60350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28880" y="9322647"/>
            <a:ext cx="40233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9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0706" y="464614"/>
            <a:ext cx="9219042" cy="4224607"/>
          </a:xfrm>
          <a:prstGeom prst="rect">
            <a:avLst/>
          </a:prstGeom>
          <a:noFill/>
        </p:spPr>
        <p:txBody>
          <a:bodyPr wrap="square" lIns="0" rIns="18288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EVENT TITLE GOES HERE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7440706" y="4689240"/>
            <a:ext cx="9219042" cy="0"/>
          </a:xfrm>
          <a:prstGeom prst="line">
            <a:avLst/>
          </a:prstGeom>
          <a:ln w="6350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40706" y="4689240"/>
            <a:ext cx="9219042" cy="147021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LOCATION</a:t>
            </a:r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0706" y="6293232"/>
            <a:ext cx="9219042" cy="2649062"/>
          </a:xfrm>
          <a:prstGeom prst="rect">
            <a:avLst/>
          </a:prstGeom>
          <a:noFill/>
        </p:spPr>
        <p:txBody>
          <a:bodyPr wrap="square" lIns="0" rIns="182880" rtlCol="0">
            <a:normAutofit/>
          </a:bodyPr>
          <a:lstStyle/>
          <a:p>
            <a:pPr algn="ctr"/>
            <a:r>
              <a:rPr lang="en-US" sz="7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DATE</a:t>
            </a:r>
          </a:p>
          <a:p>
            <a:pPr algn="ctr"/>
            <a:r>
              <a:rPr lang="en-US" sz="72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TIME</a:t>
            </a:r>
            <a:endParaRPr lang="en-US" sz="115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BDBE1-E2FD-4A03-B25D-8B4761CA8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5600" cy="100584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8095F9-9D9A-4372-A9FB-5D71BD33095A}"/>
              </a:ext>
            </a:extLst>
          </p:cNvPr>
          <p:cNvCxnSpPr>
            <a:cxnSpLocks/>
          </p:cNvCxnSpPr>
          <p:nvPr/>
        </p:nvCxnSpPr>
        <p:spPr>
          <a:xfrm>
            <a:off x="7440706" y="6159452"/>
            <a:ext cx="9219042" cy="0"/>
          </a:xfrm>
          <a:prstGeom prst="line">
            <a:avLst/>
          </a:prstGeom>
          <a:ln w="6350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21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S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9A6"/>
      </a:accent1>
      <a:accent2>
        <a:srgbClr val="E0E0E0"/>
      </a:accent2>
      <a:accent3>
        <a:srgbClr val="00B0F0"/>
      </a:accent3>
      <a:accent4>
        <a:srgbClr val="002060"/>
      </a:accent4>
      <a:accent5>
        <a:srgbClr val="666666"/>
      </a:accent5>
      <a:accent6>
        <a:srgbClr val="C60C3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7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UVA Career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Jorgensen, Amy (aj2jb)</dc:creator>
  <cp:lastModifiedBy>Amy Lynn Jorgensen</cp:lastModifiedBy>
  <cp:revision>21</cp:revision>
  <dcterms:created xsi:type="dcterms:W3CDTF">2017-09-29T16:36:55Z</dcterms:created>
  <dcterms:modified xsi:type="dcterms:W3CDTF">2019-01-22T15:39:05Z</dcterms:modified>
</cp:coreProperties>
</file>