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8" r:id="rId2"/>
    <p:sldId id="259" r:id="rId3"/>
    <p:sldId id="267" r:id="rId4"/>
    <p:sldId id="260" r:id="rId5"/>
    <p:sldId id="268" r:id="rId6"/>
    <p:sldId id="261" r:id="rId7"/>
    <p:sldId id="262" r:id="rId8"/>
    <p:sldId id="269" r:id="rId9"/>
    <p:sldId id="277" r:id="rId10"/>
    <p:sldId id="278" r:id="rId11"/>
    <p:sldId id="279" r:id="rId12"/>
    <p:sldId id="280" r:id="rId13"/>
    <p:sldId id="281" r:id="rId14"/>
    <p:sldId id="274" r:id="rId15"/>
    <p:sldId id="263" r:id="rId16"/>
    <p:sldId id="264" r:id="rId17"/>
    <p:sldId id="265" r:id="rId18"/>
    <p:sldId id="266" r:id="rId19"/>
    <p:sldId id="271" r:id="rId20"/>
    <p:sldId id="272" r:id="rId21"/>
    <p:sldId id="273" r:id="rId22"/>
    <p:sldId id="276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AC94-483E-436E-B864-B4A80007EC86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CDBF2-7143-443C-B6D5-F9B97CC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5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1B11E9-0834-4CBF-8C99-80E7924BE2AC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8B190D-0009-4DAA-ABB2-69ED2B9D85BC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083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B5D321-85A2-4AFA-8ADA-B72EB7EC34EF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192B06-B725-4B25-BD41-1D67ED9753C9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8954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0"/>
            <a:ext cx="2057400" cy="460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0"/>
            <a:ext cx="6019800" cy="4602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B5EBF6-1FB3-44D0-8374-12D1EF484608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D13D82-74EF-4EF8-AEFE-2192BE048821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4322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3D8DE7-85AB-478D-9798-3C834411424A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2C0B1A-E4BC-4782-A22A-17A70EBFDB81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7622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0325"/>
            <a:ext cx="7772400" cy="1362075"/>
          </a:xfr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3525"/>
            <a:ext cx="7772400" cy="1042987"/>
          </a:xfrm>
          <a:noFill/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ED23F2-9614-4094-B45C-A6B75D4C3DEA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BCD01D-A906-4E3B-BC33-0FD9F40E2B26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016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1E463D-AAAF-49AB-B2FC-1402A877E387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1A6ECC-F5FA-4BD6-9697-827A04368136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7633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0480F7-9E5F-41A2-8611-6D0991C1A29D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2E782D-2931-418A-8CA5-996F1A15F11E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667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D5C865-D5AA-463A-919B-9F2C3F6757DB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0315C-D804-4F05-8B25-C0CD705F7ADF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964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030774-6033-4DA9-8673-B63457FF3BF0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524DC2-AC34-4C25-8D37-B87A14C2D9F2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40530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4000"/>
            <a:ext cx="5111750" cy="4602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66DF8B-ABFE-4734-A228-C3C2BBB7C1CE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339D1E-60F6-403C-B60E-6E414AB92FDF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1238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3999"/>
            <a:ext cx="5486400" cy="32035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2BDA23-266E-4B05-A551-B1CE190244F7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5163EA-BF69-4CE7-8CC9-19ED9C2440BD}" type="slidenum">
              <a:rPr lang="en-US" alt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6958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0"/>
            <a:ext cx="8229600" cy="1143000"/>
          </a:xfrm>
          <a:prstGeom prst="rect">
            <a:avLst/>
          </a:prstGeom>
          <a:solidFill>
            <a:srgbClr val="FFFFFF">
              <a:alpha val="7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743200"/>
            <a:ext cx="8229600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2" descr="T:\Development\Marketing\AVLF Logos 2013-2014\NEW-AVLF-LOG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9713"/>
            <a:ext cx="289083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21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Brigh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Brigh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Brigh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Bright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Bright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Bright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Bright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Brigh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8600" y="0"/>
            <a:ext cx="5105400" cy="6878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 Effective </a:t>
            </a:r>
            <a:endParaRPr lang="en-US" sz="3200" b="1" dirty="0" smtClean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Cover Letters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(that don’t drive me crazy)</a:t>
            </a:r>
            <a:r>
              <a:rPr lang="en-US" sz="32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3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41148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487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overplay your hand.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800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be too enthusiastic.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98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297180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get too crazy with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thesaurus generally.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601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exclamation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points!!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697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12420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transmit the letter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Dropbox or otherwise –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unless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specifically requested.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94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Demonstrate that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did your research.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35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04800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Demonstrate that you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 what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employer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</a:t>
            </a: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studied the job description.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09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2004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simply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regurgitate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resume.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538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2004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Attempt to explain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elephants in the room.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27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900" y="32004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at all possible, do not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 use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generic addressee.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510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12420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cover letters are so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bad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not matter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</a:t>
            </a: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resume is.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50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97180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incorrectly </a:t>
            </a:r>
          </a:p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eference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firm, company,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organization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or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foundation.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13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call me Mr. Lewis.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45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04800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get cute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formatting, graphics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fonts,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olors,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 anything else.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75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03915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use a quote.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1600" y="3729335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Especially if it is your own.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85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Listen to the </a:t>
            </a:r>
            <a:endParaRPr lang="en-US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Career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508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it to one page.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213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10515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on what you can do </a:t>
            </a: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the perspective employer, </a:t>
            </a: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what the job would do for you.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684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Try to convey a sense of why </a:t>
            </a:r>
          </a:p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 are a good fit for the job.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090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Take the time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</a:p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customize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 letter.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904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</a:t>
            </a:r>
            <a:r>
              <a:rPr lang="en-US" sz="4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relevant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experience.</a:t>
            </a:r>
            <a:r>
              <a:rPr lang="en-US" sz="36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997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33528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Tone matters. 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063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ustom 5">
      <a:dk1>
        <a:srgbClr val="FFFFFF"/>
      </a:dk1>
      <a:lt1>
        <a:sysClr val="window" lastClr="FFFFFF"/>
      </a:lt1>
      <a:dk2>
        <a:srgbClr val="3E3D2D"/>
      </a:dk2>
      <a:lt2>
        <a:srgbClr val="7F7F7F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VLF">
      <a:majorFont>
        <a:latin typeface="Lucida Bright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235</Words>
  <Application>Microsoft Office PowerPoint</Application>
  <PresentationFormat>On-screen Show (4:3)</PresentationFormat>
  <Paragraphs>47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Lucas</dc:creator>
  <cp:lastModifiedBy>Michael Lucas</cp:lastModifiedBy>
  <cp:revision>18</cp:revision>
  <dcterms:created xsi:type="dcterms:W3CDTF">2016-10-18T20:02:28Z</dcterms:created>
  <dcterms:modified xsi:type="dcterms:W3CDTF">2016-10-19T10:16:30Z</dcterms:modified>
</cp:coreProperties>
</file>